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7" r:id="rId3"/>
    <p:sldId id="268" r:id="rId4"/>
    <p:sldId id="269" r:id="rId5"/>
    <p:sldId id="266" r:id="rId6"/>
  </p:sldIdLst>
  <p:sldSz cx="9144000" cy="5143500" type="screen16x9"/>
  <p:notesSz cx="6858000" cy="9144000"/>
  <p:custDataLst>
    <p:tags r:id="rId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orient="horz" pos="744">
          <p15:clr>
            <a:srgbClr val="A4A3A4"/>
          </p15:clr>
        </p15:guide>
        <p15:guide id="3" pos="2880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0" autoAdjust="0"/>
    <p:restoredTop sz="94628" autoAdjust="0"/>
  </p:normalViewPr>
  <p:slideViewPr>
    <p:cSldViewPr snapToGrid="0">
      <p:cViewPr varScale="1">
        <p:scale>
          <a:sx n="145" d="100"/>
          <a:sy n="145" d="100"/>
        </p:scale>
        <p:origin x="114" y="150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31-1-2019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51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34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1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5.emf"/><Relationship Id="rId5" Type="http://schemas.openxmlformats.org/officeDocument/2006/relationships/tags" Target="../tags/tag5.xml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0.xml"/><Relationship Id="rId7" Type="http://schemas.openxmlformats.org/officeDocument/2006/relationships/image" Target="../media/image12.jp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emf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emf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57475" y="1587341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 smtClean="0"/>
              <a:t>Klik op het pictogram om </a:t>
            </a:r>
            <a:br>
              <a:rPr lang="nl-NL" dirty="0" smtClean="0"/>
            </a:br>
            <a:r>
              <a:rPr lang="nl-NL" dirty="0" smtClean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atenvergadering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9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Mensen op straat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older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0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edelijk 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2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Industri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kee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4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 smtClean="0"/>
              <a:t>Klik om een sectiekop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 smtClean="0"/>
              <a:t>Klik om een</a:t>
            </a:r>
            <a:br>
              <a:rPr lang="nl-NL" noProof="0" dirty="0" smtClean="0"/>
            </a:br>
            <a:r>
              <a:rPr lang="nl-NL" noProof="0" dirty="0" smtClean="0"/>
              <a:t>titel te maken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 smtClean="0"/>
              <a:t>Eerste niveau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  <a:p>
            <a:pPr lvl="5"/>
            <a:r>
              <a:rPr lang="nl-NL" noProof="0" dirty="0" smtClean="0"/>
              <a:t>Zesde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4.xml"/><Relationship Id="rId7" Type="http://schemas.openxmlformats.org/officeDocument/2006/relationships/oleObject" Target="../embeddings/oleObject3.bin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2657475" y="519113"/>
            <a:ext cx="6056313" cy="738664"/>
          </a:xfrm>
        </p:spPr>
        <p:txBody>
          <a:bodyPr/>
          <a:lstStyle/>
          <a:p>
            <a:r>
              <a:rPr lang="nl-NL" dirty="0" smtClean="0"/>
              <a:t>SQL Server  metadata beheer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Provincie Zuid-Holland</a:t>
            </a:r>
            <a:endParaRPr lang="nl-N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1"/>
            <a:ext cx="6056313" cy="210507"/>
          </a:xfrm>
        </p:spPr>
        <p:txBody>
          <a:bodyPr/>
          <a:lstStyle/>
          <a:p>
            <a:r>
              <a:rPr lang="nl-NL" sz="1400" dirty="0" smtClean="0"/>
              <a:t>Martijn </a:t>
            </a:r>
            <a:r>
              <a:rPr lang="nl-NL" sz="1400" dirty="0" smtClean="0"/>
              <a:t>Brünger</a:t>
            </a:r>
            <a:endParaRPr lang="nl-NL" sz="1400" dirty="0" smtClean="0"/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SQL Server metadata beheer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 smtClean="0"/>
              <a:t>SDE database</a:t>
            </a:r>
          </a:p>
          <a:p>
            <a:endParaRPr lang="nl-NL" sz="1400" dirty="0"/>
          </a:p>
          <a:p>
            <a:r>
              <a:rPr lang="nl-NL" sz="1400" dirty="0" smtClean="0"/>
              <a:t>Tabel: GDB_ITEMS</a:t>
            </a:r>
          </a:p>
          <a:p>
            <a:endParaRPr lang="nl-NL" sz="1400" dirty="0"/>
          </a:p>
          <a:p>
            <a:r>
              <a:rPr lang="nl-NL" sz="1400" dirty="0" err="1" smtClean="0"/>
              <a:t>Namespaces</a:t>
            </a:r>
            <a:endParaRPr lang="nl-NL" sz="1400" dirty="0" smtClean="0"/>
          </a:p>
          <a:p>
            <a:endParaRPr lang="nl-NL" sz="1400" dirty="0" smtClean="0"/>
          </a:p>
          <a:p>
            <a:r>
              <a:rPr lang="nl-NL" sz="1400" dirty="0" smtClean="0"/>
              <a:t>Selectie query</a:t>
            </a:r>
          </a:p>
          <a:p>
            <a:endParaRPr lang="nl-NL" sz="1400" dirty="0" smtClean="0"/>
          </a:p>
          <a:p>
            <a:r>
              <a:rPr lang="nl-NL" sz="1400" dirty="0" smtClean="0"/>
              <a:t>Update query</a:t>
            </a:r>
          </a:p>
        </p:txBody>
      </p:sp>
    </p:spTree>
    <p:extLst>
      <p:ext uri="{BB962C8B-B14F-4D97-AF65-F5344CB8AC3E}">
        <p14:creationId xmlns:p14="http://schemas.microsoft.com/office/powerpoint/2010/main" val="16693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SQL Server selectie query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--</a:t>
            </a:r>
            <a:r>
              <a:rPr lang="en-US" sz="1000" dirty="0" err="1"/>
              <a:t>selectie</a:t>
            </a:r>
            <a:r>
              <a:rPr lang="en-US" sz="1000" dirty="0"/>
              <a:t> </a:t>
            </a:r>
            <a:r>
              <a:rPr lang="en-US" sz="1000" dirty="0" err="1"/>
              <a:t>contactpersoon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;WITH XMLNAMESPACES('http://www.isotc211.org/2005/gco' as </a:t>
            </a:r>
            <a:r>
              <a:rPr lang="en-US" sz="1000" dirty="0" err="1"/>
              <a:t>gco</a:t>
            </a:r>
            <a:r>
              <a:rPr lang="en-US" sz="1000" dirty="0"/>
              <a:t>, 'http://www.isotc211.org/2005/gmd' as fb)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select 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	[</a:t>
            </a:r>
            <a:r>
              <a:rPr lang="en-US" sz="1000" dirty="0" err="1"/>
              <a:t>PhysicalName</a:t>
            </a:r>
            <a:r>
              <a:rPr lang="en-US" sz="1000" dirty="0"/>
              <a:t>],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	[Documentation].value('(/metadata/</a:t>
            </a:r>
            <a:r>
              <a:rPr lang="en-US" sz="1000" dirty="0" err="1"/>
              <a:t>fb:MD_Metadata</a:t>
            </a:r>
            <a:r>
              <a:rPr lang="en-US" sz="1000" dirty="0"/>
              <a:t>/</a:t>
            </a:r>
            <a:r>
              <a:rPr lang="en-US" sz="1000" dirty="0" err="1"/>
              <a:t>fb:identificationInfo</a:t>
            </a:r>
            <a:r>
              <a:rPr lang="en-US" sz="1000" dirty="0"/>
              <a:t>/</a:t>
            </a:r>
            <a:r>
              <a:rPr lang="en-US" sz="1000" dirty="0" err="1"/>
              <a:t>fb:MD_DataIdentification</a:t>
            </a:r>
            <a:r>
              <a:rPr lang="en-US" sz="1000" dirty="0"/>
              <a:t>/</a:t>
            </a:r>
            <a:r>
              <a:rPr lang="en-US" sz="1000" dirty="0" err="1"/>
              <a:t>fb:pointOfContact</a:t>
            </a:r>
            <a:r>
              <a:rPr lang="en-US" sz="1000" dirty="0"/>
              <a:t>/</a:t>
            </a:r>
            <a:r>
              <a:rPr lang="en-US" sz="1000" dirty="0" err="1"/>
              <a:t>fb:CI_ResponsibleParty</a:t>
            </a:r>
            <a:r>
              <a:rPr lang="en-US" sz="1000" dirty="0"/>
              <a:t>/</a:t>
            </a:r>
            <a:r>
              <a:rPr lang="en-US" sz="1000" dirty="0" err="1"/>
              <a:t>fb:individualName</a:t>
            </a:r>
            <a:r>
              <a:rPr lang="en-US" sz="1000" dirty="0"/>
              <a:t>/</a:t>
            </a:r>
            <a:r>
              <a:rPr lang="en-US" sz="1000" dirty="0" err="1"/>
              <a:t>gco:CharacterString</a:t>
            </a:r>
            <a:r>
              <a:rPr lang="en-US" sz="1000" dirty="0"/>
              <a:t>)[1]','varchar(max)') as </a:t>
            </a:r>
            <a:r>
              <a:rPr lang="en-US" sz="1000" dirty="0" smtClean="0"/>
              <a:t>C1_Naam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from </a:t>
            </a:r>
            <a:r>
              <a:rPr lang="en-US" sz="1000" dirty="0"/>
              <a:t>[</a:t>
            </a:r>
            <a:r>
              <a:rPr lang="en-US" sz="1000" dirty="0" smtClean="0"/>
              <a:t>geo2].[</a:t>
            </a:r>
            <a:r>
              <a:rPr lang="en-US" sz="1000" dirty="0" err="1"/>
              <a:t>dbo</a:t>
            </a:r>
            <a:r>
              <a:rPr lang="en-US" sz="1000" dirty="0"/>
              <a:t>].[</a:t>
            </a:r>
            <a:r>
              <a:rPr lang="en-US" sz="1000" dirty="0" smtClean="0"/>
              <a:t>GDB_ITEMS_ACC] 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where [Documentation].value('(/metadata/</a:t>
            </a:r>
            <a:r>
              <a:rPr lang="en-US" sz="1000" dirty="0" err="1"/>
              <a:t>fb:MD_Metadata</a:t>
            </a:r>
            <a:r>
              <a:rPr lang="en-US" sz="1000" dirty="0"/>
              <a:t>/</a:t>
            </a:r>
            <a:r>
              <a:rPr lang="en-US" sz="1000" dirty="0" err="1"/>
              <a:t>fb:identificationInfo</a:t>
            </a:r>
            <a:r>
              <a:rPr lang="en-US" sz="1000" dirty="0"/>
              <a:t>/</a:t>
            </a:r>
            <a:r>
              <a:rPr lang="en-US" sz="1000" dirty="0" err="1"/>
              <a:t>fb:MD_DataIdentification</a:t>
            </a:r>
            <a:r>
              <a:rPr lang="en-US" sz="1000" dirty="0"/>
              <a:t>/</a:t>
            </a:r>
            <a:r>
              <a:rPr lang="en-US" sz="1000" dirty="0" err="1"/>
              <a:t>fb:pointOfContact</a:t>
            </a:r>
            <a:r>
              <a:rPr lang="en-US" sz="1000" dirty="0"/>
              <a:t>/</a:t>
            </a:r>
            <a:r>
              <a:rPr lang="en-US" sz="1000" dirty="0" err="1"/>
              <a:t>fb:CI_ResponsibleParty</a:t>
            </a:r>
            <a:r>
              <a:rPr lang="en-US" sz="1000" dirty="0"/>
              <a:t>/</a:t>
            </a:r>
            <a:r>
              <a:rPr lang="en-US" sz="1000" dirty="0" err="1"/>
              <a:t>fb:individualName</a:t>
            </a:r>
            <a:r>
              <a:rPr lang="en-US" sz="1000" dirty="0"/>
              <a:t>/</a:t>
            </a:r>
            <a:r>
              <a:rPr lang="en-US" sz="1000" dirty="0" err="1"/>
              <a:t>gco:CharacterString</a:t>
            </a:r>
            <a:r>
              <a:rPr lang="en-US" sz="1000" dirty="0"/>
              <a:t>)[1]','varchar(max)') like '%Goudswaard%'</a:t>
            </a:r>
            <a:endParaRPr lang="nl-NL" sz="1000" dirty="0" smtClean="0"/>
          </a:p>
        </p:txBody>
      </p:sp>
    </p:spTree>
    <p:extLst>
      <p:ext uri="{BB962C8B-B14F-4D97-AF65-F5344CB8AC3E}">
        <p14:creationId xmlns:p14="http://schemas.microsoft.com/office/powerpoint/2010/main" val="2522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SQL Server update query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 smtClean="0"/>
              <a:t>--</a:t>
            </a:r>
            <a:r>
              <a:rPr lang="en-US" sz="1000" dirty="0" err="1" smtClean="0"/>
              <a:t>wijzig</a:t>
            </a:r>
            <a:r>
              <a:rPr lang="en-US" sz="1000" dirty="0" smtClean="0"/>
              <a:t> </a:t>
            </a:r>
            <a:r>
              <a:rPr lang="en-US" sz="1000" dirty="0" err="1"/>
              <a:t>contactpersoon</a:t>
            </a:r>
            <a:endParaRPr lang="nl-NL" sz="1000" dirty="0"/>
          </a:p>
          <a:p>
            <a:pPr marL="0" indent="0">
              <a:buNone/>
            </a:pPr>
            <a:r>
              <a:rPr lang="en-US" sz="1000" dirty="0"/>
              <a:t>;WITH XMLNAMESPACES('http://www.isotc211.org/2005/gco' as </a:t>
            </a:r>
            <a:r>
              <a:rPr lang="en-US" sz="1000" dirty="0" err="1"/>
              <a:t>gco</a:t>
            </a:r>
            <a:r>
              <a:rPr lang="en-US" sz="1000" dirty="0"/>
              <a:t>, 'http://www.isotc211.org/2005/gmd' as fb)</a:t>
            </a:r>
          </a:p>
          <a:p>
            <a:pPr marL="0" indent="0">
              <a:buNone/>
            </a:pPr>
            <a:r>
              <a:rPr lang="nl-NL" sz="1000" dirty="0"/>
              <a:t>update </a:t>
            </a:r>
          </a:p>
          <a:p>
            <a:pPr marL="0" indent="0">
              <a:buNone/>
            </a:pPr>
            <a:r>
              <a:rPr lang="nl-NL" sz="1000" dirty="0"/>
              <a:t>[Geo2].[</a:t>
            </a:r>
            <a:r>
              <a:rPr lang="nl-NL" sz="1000" dirty="0" err="1"/>
              <a:t>dbo</a:t>
            </a:r>
            <a:r>
              <a:rPr lang="nl-NL" sz="1000" dirty="0"/>
              <a:t>].[GDB_ITEMS_ACC]</a:t>
            </a:r>
          </a:p>
          <a:p>
            <a:pPr marL="0" indent="0">
              <a:buNone/>
            </a:pPr>
            <a:r>
              <a:rPr lang="nl-NL" sz="1000" dirty="0"/>
              <a:t>set</a:t>
            </a:r>
          </a:p>
          <a:p>
            <a:pPr marL="0" indent="0">
              <a:buNone/>
            </a:pPr>
            <a:r>
              <a:rPr lang="nl-NL" sz="1000" dirty="0"/>
              <a:t>[</a:t>
            </a:r>
            <a:r>
              <a:rPr lang="nl-NL" sz="1000" dirty="0" err="1"/>
              <a:t>Documentation</a:t>
            </a:r>
            <a:r>
              <a:rPr lang="nl-NL" sz="1000" dirty="0"/>
              <a:t>].</a:t>
            </a:r>
            <a:r>
              <a:rPr lang="nl-NL" sz="1000" dirty="0" err="1"/>
              <a:t>modify</a:t>
            </a:r>
            <a:r>
              <a:rPr lang="nl-NL" sz="1000" dirty="0"/>
              <a:t>('</a:t>
            </a:r>
            <a:r>
              <a:rPr lang="nl-NL" sz="1000" dirty="0" err="1"/>
              <a:t>replace</a:t>
            </a:r>
            <a:r>
              <a:rPr lang="nl-NL" sz="1000" dirty="0"/>
              <a:t> </a:t>
            </a:r>
            <a:r>
              <a:rPr lang="nl-NL" sz="1000" dirty="0" err="1"/>
              <a:t>value</a:t>
            </a:r>
            <a:r>
              <a:rPr lang="nl-NL" sz="1000" dirty="0"/>
              <a:t> of (/metadata/</a:t>
            </a:r>
            <a:r>
              <a:rPr lang="nl-NL" sz="1000" dirty="0" err="1"/>
              <a:t>fb:MD_Metadata</a:t>
            </a:r>
            <a:r>
              <a:rPr lang="nl-NL" sz="1000" dirty="0"/>
              <a:t>/</a:t>
            </a:r>
            <a:r>
              <a:rPr lang="nl-NL" sz="1000" dirty="0" err="1"/>
              <a:t>fb:identificationInfo</a:t>
            </a:r>
            <a:r>
              <a:rPr lang="nl-NL" sz="1000" dirty="0"/>
              <a:t>/</a:t>
            </a:r>
            <a:r>
              <a:rPr lang="nl-NL" sz="1000" dirty="0" err="1"/>
              <a:t>fb:MD_DataIdentification</a:t>
            </a:r>
            <a:r>
              <a:rPr lang="nl-NL" sz="1000" dirty="0"/>
              <a:t>/</a:t>
            </a:r>
            <a:r>
              <a:rPr lang="nl-NL" sz="1000" dirty="0" err="1"/>
              <a:t>fb:pointOfContact</a:t>
            </a:r>
            <a:r>
              <a:rPr lang="nl-NL" sz="1000" dirty="0"/>
              <a:t>/</a:t>
            </a:r>
            <a:r>
              <a:rPr lang="nl-NL" sz="1000" dirty="0" err="1"/>
              <a:t>fb:CI_ResponsibleParty</a:t>
            </a:r>
            <a:r>
              <a:rPr lang="nl-NL" sz="1000" dirty="0"/>
              <a:t>/</a:t>
            </a:r>
            <a:r>
              <a:rPr lang="nl-NL" sz="1000" dirty="0" err="1"/>
              <a:t>fb:individualName</a:t>
            </a:r>
            <a:r>
              <a:rPr lang="nl-NL" sz="1000" dirty="0"/>
              <a:t>/</a:t>
            </a:r>
            <a:r>
              <a:rPr lang="nl-NL" sz="1000" dirty="0" err="1"/>
              <a:t>gco:CharacterString</a:t>
            </a:r>
            <a:r>
              <a:rPr lang="nl-NL" sz="1000" dirty="0"/>
              <a:t>/</a:t>
            </a:r>
            <a:r>
              <a:rPr lang="nl-NL" sz="1000" dirty="0" err="1"/>
              <a:t>text</a:t>
            </a:r>
            <a:r>
              <a:rPr lang="nl-NL" sz="1000" dirty="0"/>
              <a:t>())[1] </a:t>
            </a:r>
            <a:r>
              <a:rPr lang="nl-NL" sz="1000" dirty="0" err="1"/>
              <a:t>with</a:t>
            </a:r>
            <a:r>
              <a:rPr lang="nl-NL" sz="1000" dirty="0"/>
              <a:t> "Fiona Smith"')</a:t>
            </a:r>
          </a:p>
          <a:p>
            <a:pPr marL="0" indent="0">
              <a:buNone/>
            </a:pPr>
            <a:r>
              <a:rPr lang="nl-NL" sz="1000" dirty="0" err="1"/>
              <a:t>where</a:t>
            </a:r>
            <a:r>
              <a:rPr lang="nl-NL" sz="1000" dirty="0"/>
              <a:t> [</a:t>
            </a:r>
            <a:r>
              <a:rPr lang="nl-NL" sz="1000" dirty="0" err="1"/>
              <a:t>Documentation</a:t>
            </a:r>
            <a:r>
              <a:rPr lang="nl-NL" sz="1000" dirty="0"/>
              <a:t>].</a:t>
            </a:r>
            <a:r>
              <a:rPr lang="nl-NL" sz="1000" dirty="0" err="1"/>
              <a:t>value</a:t>
            </a:r>
            <a:r>
              <a:rPr lang="nl-NL" sz="1000" dirty="0"/>
              <a:t>('(/metadata/</a:t>
            </a:r>
            <a:r>
              <a:rPr lang="nl-NL" sz="1000" dirty="0" err="1"/>
              <a:t>fb:MD_Metadata</a:t>
            </a:r>
            <a:r>
              <a:rPr lang="nl-NL" sz="1000" dirty="0"/>
              <a:t>/</a:t>
            </a:r>
            <a:r>
              <a:rPr lang="nl-NL" sz="1000" dirty="0" err="1"/>
              <a:t>fb:identificationInfo</a:t>
            </a:r>
            <a:r>
              <a:rPr lang="nl-NL" sz="1000" dirty="0"/>
              <a:t>/</a:t>
            </a:r>
            <a:r>
              <a:rPr lang="nl-NL" sz="1000" dirty="0" err="1"/>
              <a:t>fb:MD_DataIdentification</a:t>
            </a:r>
            <a:r>
              <a:rPr lang="nl-NL" sz="1000" dirty="0"/>
              <a:t>/</a:t>
            </a:r>
            <a:r>
              <a:rPr lang="nl-NL" sz="1000" dirty="0" err="1"/>
              <a:t>fb:pointOfContact</a:t>
            </a:r>
            <a:r>
              <a:rPr lang="nl-NL" sz="1000" dirty="0"/>
              <a:t>/</a:t>
            </a:r>
            <a:r>
              <a:rPr lang="nl-NL" sz="1000" dirty="0" err="1"/>
              <a:t>fb:CI_ResponsibleParty</a:t>
            </a:r>
            <a:r>
              <a:rPr lang="nl-NL" sz="1000" dirty="0"/>
              <a:t>/</a:t>
            </a:r>
            <a:r>
              <a:rPr lang="nl-NL" sz="1000" dirty="0" err="1"/>
              <a:t>fb:individualName</a:t>
            </a:r>
            <a:r>
              <a:rPr lang="nl-NL" sz="1000" dirty="0"/>
              <a:t>/</a:t>
            </a:r>
            <a:r>
              <a:rPr lang="nl-NL" sz="1000" dirty="0" err="1"/>
              <a:t>gco:CharacterString</a:t>
            </a:r>
            <a:r>
              <a:rPr lang="nl-NL" sz="1000" dirty="0"/>
              <a:t>)[1]','</a:t>
            </a:r>
            <a:r>
              <a:rPr lang="nl-NL" sz="1000" dirty="0" err="1"/>
              <a:t>varchar</a:t>
            </a:r>
            <a:r>
              <a:rPr lang="nl-NL" sz="1000" dirty="0"/>
              <a:t>(max)') like '%Goudswaard%'</a:t>
            </a:r>
          </a:p>
        </p:txBody>
      </p:sp>
    </p:spTree>
    <p:extLst>
      <p:ext uri="{BB962C8B-B14F-4D97-AF65-F5344CB8AC3E}">
        <p14:creationId xmlns:p14="http://schemas.microsoft.com/office/powerpoint/2010/main" val="86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Voor- en nadelen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r>
              <a:rPr lang="nl-NL" dirty="0" smtClean="0"/>
              <a:t>:</a:t>
            </a:r>
            <a:endParaRPr lang="nl-NL" dirty="0" smtClean="0"/>
          </a:p>
          <a:p>
            <a:pPr lvl="1"/>
            <a:r>
              <a:rPr lang="nl-NL" dirty="0" smtClean="0"/>
              <a:t>Tijdsbesparing</a:t>
            </a:r>
            <a:endParaRPr lang="nl-NL" dirty="0" smtClean="0"/>
          </a:p>
          <a:p>
            <a:pPr lvl="1"/>
            <a:r>
              <a:rPr lang="nl-NL" dirty="0" smtClean="0"/>
              <a:t>Dataconsistentie</a:t>
            </a:r>
            <a:endParaRPr lang="nl-NL" dirty="0" smtClean="0"/>
          </a:p>
          <a:p>
            <a:pPr lvl="1"/>
            <a:endParaRPr lang="nl-NL" dirty="0" smtClean="0"/>
          </a:p>
          <a:p>
            <a:r>
              <a:rPr lang="nl-NL" dirty="0" smtClean="0"/>
              <a:t>Nadelen</a:t>
            </a:r>
            <a:r>
              <a:rPr lang="nl-NL" dirty="0" smtClean="0"/>
              <a:t>:</a:t>
            </a:r>
            <a:endParaRPr lang="nl-NL" dirty="0" smtClean="0"/>
          </a:p>
          <a:p>
            <a:pPr lvl="1"/>
            <a:r>
              <a:rPr lang="nl-NL" dirty="0" smtClean="0"/>
              <a:t>Risico op gegevensverlies</a:t>
            </a:r>
            <a:endParaRPr lang="nl-NL" dirty="0" smtClean="0"/>
          </a:p>
          <a:p>
            <a:pPr lvl="1"/>
            <a:r>
              <a:rPr lang="nl-NL" dirty="0" smtClean="0"/>
              <a:t>Complexe </a:t>
            </a:r>
            <a:r>
              <a:rPr lang="nl-NL" dirty="0" smtClean="0"/>
              <a:t>SQL code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580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133</Words>
  <Application>Microsoft Office PowerPoint</Application>
  <PresentationFormat>Diavoorstelling (16:9)</PresentationFormat>
  <Paragraphs>40</Paragraphs>
  <Slides>5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Provincie Zuid Holland 16x9</vt:lpstr>
      <vt:lpstr>think-cell Slide</vt:lpstr>
      <vt:lpstr>SQL Server  metadata beheer Provincie Zuid-Holland</vt:lpstr>
      <vt:lpstr>SQL Server metadata beheer</vt:lpstr>
      <vt:lpstr>SQL Server selectie query</vt:lpstr>
      <vt:lpstr>SQL Server update query</vt:lpstr>
      <vt:lpstr>Voor- en nadelen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Stroomer</dc:creator>
  <cp:lastModifiedBy>Brünger, M</cp:lastModifiedBy>
  <cp:revision>74</cp:revision>
  <dcterms:created xsi:type="dcterms:W3CDTF">2012-10-29T11:59:42Z</dcterms:created>
  <dcterms:modified xsi:type="dcterms:W3CDTF">2019-01-31T08:58:00Z</dcterms:modified>
</cp:coreProperties>
</file>